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7"/>
  </p:notesMasterIdLst>
  <p:sldIdLst>
    <p:sldId id="258" r:id="rId2"/>
    <p:sldId id="274" r:id="rId3"/>
    <p:sldId id="271" r:id="rId4"/>
    <p:sldId id="272" r:id="rId5"/>
    <p:sldId id="273" r:id="rId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6E6"/>
    <a:srgbClr val="003B75"/>
    <a:srgbClr val="0082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86" autoAdjust="0"/>
    <p:restoredTop sz="88664"/>
  </p:normalViewPr>
  <p:slideViewPr>
    <p:cSldViewPr snapToGrid="0">
      <p:cViewPr varScale="1">
        <p:scale>
          <a:sx n="89" d="100"/>
          <a:sy n="89" d="100"/>
        </p:scale>
        <p:origin x="168"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49B99B-978F-4754-A321-1E295A9FA10E}" type="datetimeFigureOut">
              <a:rPr lang="en-US" smtClean="0"/>
              <a:t>7/10/19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10AB6C-AF70-4E44-8FBE-A201B467A6C4}" type="slidenum">
              <a:rPr lang="en-US" smtClean="0"/>
              <a:t>‹#›</a:t>
            </a:fld>
            <a:endParaRPr lang="en-US"/>
          </a:p>
        </p:txBody>
      </p:sp>
    </p:spTree>
    <p:extLst>
      <p:ext uri="{BB962C8B-B14F-4D97-AF65-F5344CB8AC3E}">
        <p14:creationId xmlns:p14="http://schemas.microsoft.com/office/powerpoint/2010/main" val="240990390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45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Cop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A6338-7B55-48E5-B24A-6DFF1C90990F}"/>
              </a:ext>
            </a:extLst>
          </p:cNvPr>
          <p:cNvSpPr>
            <a:spLocks noGrp="1"/>
          </p:cNvSpPr>
          <p:nvPr>
            <p:ph type="title" hasCustomPrompt="1"/>
          </p:nvPr>
        </p:nvSpPr>
        <p:spPr>
          <a:xfrm>
            <a:off x="530352" y="795528"/>
            <a:ext cx="4508500" cy="821763"/>
          </a:xfrm>
        </p:spPr>
        <p:txBody>
          <a:bodyPr wrap="square" lIns="0" tIns="45720" rIns="91440" bIns="0" anchor="t" anchorCtr="0">
            <a:spAutoFit/>
          </a:bodyPr>
          <a:lstStyle>
            <a:lvl1pPr algn="l">
              <a:defRPr sz="2800" b="1">
                <a:solidFill>
                  <a:schemeClr val="bg1"/>
                </a:solidFill>
              </a:defRPr>
            </a:lvl1pPr>
          </a:lstStyle>
          <a:p>
            <a:r>
              <a:rPr lang="en-US" dirty="0"/>
              <a:t>HEADLINE COPY</a:t>
            </a:r>
            <a:br>
              <a:rPr lang="en-US" dirty="0"/>
            </a:br>
            <a:r>
              <a:rPr lang="en-US" dirty="0"/>
              <a:t>ON TWO LINES</a:t>
            </a:r>
          </a:p>
        </p:txBody>
      </p:sp>
      <p:sp>
        <p:nvSpPr>
          <p:cNvPr id="5" name="Text Placeholder 4">
            <a:extLst>
              <a:ext uri="{FF2B5EF4-FFF2-40B4-BE49-F238E27FC236}">
                <a16:creationId xmlns:a16="http://schemas.microsoft.com/office/drawing/2014/main" id="{36156488-7B53-4F24-8811-C60C679F4ADC}"/>
              </a:ext>
            </a:extLst>
          </p:cNvPr>
          <p:cNvSpPr>
            <a:spLocks noGrp="1"/>
          </p:cNvSpPr>
          <p:nvPr>
            <p:ph type="body" sz="quarter" idx="10" hasCustomPrompt="1"/>
          </p:nvPr>
        </p:nvSpPr>
        <p:spPr>
          <a:xfrm>
            <a:off x="530352" y="1766191"/>
            <a:ext cx="4508500" cy="569387"/>
          </a:xfrm>
        </p:spPr>
        <p:txBody>
          <a:bodyPr lIns="0" tIns="0" rIns="0" bIns="0">
            <a:spAutoFit/>
          </a:bodyPr>
          <a:lstStyle>
            <a:lvl1pPr marL="0" indent="0">
              <a:lnSpc>
                <a:spcPct val="100000"/>
              </a:lnSpc>
              <a:spcBef>
                <a:spcPts val="600"/>
              </a:spcBef>
              <a:buNone/>
              <a:defRPr sz="1600">
                <a:solidFill>
                  <a:schemeClr val="bg1"/>
                </a:solidFill>
              </a:defRPr>
            </a:lvl1pPr>
            <a:lvl2pPr marL="342900" indent="0">
              <a:buNone/>
              <a:defRPr sz="1300">
                <a:solidFill>
                  <a:schemeClr val="bg1"/>
                </a:solidFill>
              </a:defRPr>
            </a:lvl2pPr>
            <a:lvl3pPr marL="685800" indent="0">
              <a:buNone/>
              <a:defRPr sz="1300">
                <a:solidFill>
                  <a:schemeClr val="bg1"/>
                </a:solidFill>
              </a:defRPr>
            </a:lvl3pPr>
            <a:lvl4pPr marL="1028700" indent="0">
              <a:buNone/>
              <a:defRPr sz="1300">
                <a:solidFill>
                  <a:schemeClr val="bg1"/>
                </a:solidFill>
              </a:defRPr>
            </a:lvl4pPr>
            <a:lvl5pPr marL="1371600" indent="0">
              <a:buNone/>
              <a:defRPr sz="1300">
                <a:solidFill>
                  <a:schemeClr val="bg1"/>
                </a:solidFill>
              </a:defRPr>
            </a:lvl5pPr>
          </a:lstStyle>
          <a:p>
            <a:pPr lvl="0"/>
            <a:r>
              <a:rPr lang="en-US" dirty="0"/>
              <a:t>SOME BODY COPY</a:t>
            </a:r>
          </a:p>
          <a:p>
            <a:pPr lvl="0"/>
            <a:r>
              <a:rPr lang="en-US" dirty="0"/>
              <a:t>ON MULTIPLE LINES</a:t>
            </a:r>
          </a:p>
        </p:txBody>
      </p:sp>
    </p:spTree>
    <p:extLst>
      <p:ext uri="{BB962C8B-B14F-4D97-AF65-F5344CB8AC3E}">
        <p14:creationId xmlns:p14="http://schemas.microsoft.com/office/powerpoint/2010/main" val="349636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911C825-7A19-4364-96C2-A849203B954C}"/>
              </a:ext>
            </a:extLst>
          </p:cNvPr>
          <p:cNvSpPr>
            <a:spLocks noGrp="1"/>
          </p:cNvSpPr>
          <p:nvPr>
            <p:ph type="sldNum" sz="quarter" idx="10"/>
          </p:nvPr>
        </p:nvSpPr>
        <p:spPr>
          <a:xfrm>
            <a:off x="8243891" y="4642250"/>
            <a:ext cx="365760" cy="274320"/>
          </a:xfrm>
        </p:spPr>
        <p:txBody>
          <a:bodyPr/>
          <a:lstStyle>
            <a:lvl1pPr>
              <a:defRPr sz="1100">
                <a:latin typeface="Arial" panose="020B0604020202020204" pitchFamily="34" charset="0"/>
                <a:cs typeface="Arial" panose="020B0604020202020204" pitchFamily="34" charset="0"/>
              </a:defRPr>
            </a:lvl1pPr>
          </a:lstStyle>
          <a:p>
            <a:fld id="{A9AF7FDE-99BE-428B-87AF-1F81EB72EEB2}" type="slidenum">
              <a:rPr lang="en-US" smtClean="0"/>
              <a:pPr/>
              <a:t>‹#›</a:t>
            </a:fld>
            <a:endParaRPr lang="en-US" dirty="0"/>
          </a:p>
        </p:txBody>
      </p:sp>
      <p:sp>
        <p:nvSpPr>
          <p:cNvPr id="4" name="Title 3">
            <a:extLst>
              <a:ext uri="{FF2B5EF4-FFF2-40B4-BE49-F238E27FC236}">
                <a16:creationId xmlns:a16="http://schemas.microsoft.com/office/drawing/2014/main" id="{D81914E7-E964-4EFE-A443-6E88DB5895FC}"/>
              </a:ext>
            </a:extLst>
          </p:cNvPr>
          <p:cNvSpPr>
            <a:spLocks noGrp="1"/>
          </p:cNvSpPr>
          <p:nvPr>
            <p:ph type="title" hasCustomPrompt="1"/>
          </p:nvPr>
        </p:nvSpPr>
        <p:spPr>
          <a:xfrm>
            <a:off x="368538" y="294895"/>
            <a:ext cx="8406368" cy="340106"/>
          </a:xfrm>
        </p:spPr>
        <p:txBody>
          <a:bodyPr lIns="91440" tIns="0" rIns="91440" bIns="0" anchor="ctr" anchorCtr="0">
            <a:noAutofit/>
          </a:bodyPr>
          <a:lstStyle>
            <a:lvl1pPr>
              <a:defRPr sz="2400" b="1">
                <a:solidFill>
                  <a:schemeClr val="accent1">
                    <a:lumMod val="50000"/>
                  </a:schemeClr>
                </a:solidFill>
                <a:latin typeface="Arial" panose="020B0604020202020204" pitchFamily="34" charset="0"/>
                <a:cs typeface="Arial" panose="020B0604020202020204" pitchFamily="34" charset="0"/>
              </a:defRPr>
            </a:lvl1pPr>
          </a:lstStyle>
          <a:p>
            <a:r>
              <a:rPr lang="en-US" dirty="0"/>
              <a:t>Title</a:t>
            </a:r>
          </a:p>
        </p:txBody>
      </p:sp>
      <p:cxnSp>
        <p:nvCxnSpPr>
          <p:cNvPr id="7" name="Straight Connector 6">
            <a:extLst>
              <a:ext uri="{FF2B5EF4-FFF2-40B4-BE49-F238E27FC236}">
                <a16:creationId xmlns:a16="http://schemas.microsoft.com/office/drawing/2014/main" id="{7257114C-CF05-4423-B1DD-A46D87FE5105}"/>
              </a:ext>
            </a:extLst>
          </p:cNvPr>
          <p:cNvCxnSpPr/>
          <p:nvPr userDrawn="1"/>
        </p:nvCxnSpPr>
        <p:spPr>
          <a:xfrm>
            <a:off x="368538" y="673339"/>
            <a:ext cx="8406924" cy="0"/>
          </a:xfrm>
          <a:prstGeom prst="line">
            <a:avLst/>
          </a:prstGeom>
          <a:ln w="19050">
            <a:solidFill>
              <a:srgbClr val="003B75"/>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9E8B8C3-4C19-4052-A220-3C45D59F6769}"/>
              </a:ext>
            </a:extLst>
          </p:cNvPr>
          <p:cNvSpPr>
            <a:spLocks noGrp="1"/>
          </p:cNvSpPr>
          <p:nvPr>
            <p:ph type="body" sz="quarter" idx="11"/>
          </p:nvPr>
        </p:nvSpPr>
        <p:spPr>
          <a:xfrm>
            <a:off x="369094" y="833437"/>
            <a:ext cx="8405813" cy="3558779"/>
          </a:xfrm>
        </p:spPr>
        <p:txBody>
          <a:bodyPr lIns="91440" tIns="91440" rIns="91440" bIns="0"/>
          <a:lstStyle>
            <a:lvl1pPr>
              <a:defRPr sz="2000">
                <a:solidFill>
                  <a:schemeClr val="accent1">
                    <a:lumMod val="50000"/>
                  </a:schemeClr>
                </a:solidFill>
                <a:latin typeface="Arial" panose="020B0604020202020204" pitchFamily="34" charset="0"/>
                <a:cs typeface="Arial" panose="020B0604020202020204" pitchFamily="34" charset="0"/>
              </a:defRPr>
            </a:lvl1pPr>
            <a:lvl2pPr marL="514350" indent="-171450">
              <a:buFont typeface="Consolas" panose="020B0609020204030204" pitchFamily="49" charset="0"/>
              <a:buChar char="−"/>
              <a:defRPr>
                <a:solidFill>
                  <a:schemeClr val="accent1">
                    <a:lumMod val="50000"/>
                  </a:schemeClr>
                </a:solidFill>
                <a:latin typeface="Arial" panose="020B0604020202020204" pitchFamily="34" charset="0"/>
                <a:cs typeface="Arial" panose="020B0604020202020204" pitchFamily="34" charset="0"/>
              </a:defRPr>
            </a:lvl2pPr>
            <a:lvl3pPr marL="857250" indent="-171450">
              <a:buFont typeface="Wingdings" panose="05000000000000000000" pitchFamily="2" charset="2"/>
              <a:buChar char="§"/>
              <a:defRPr sz="1800">
                <a:solidFill>
                  <a:schemeClr val="accent1">
                    <a:lumMod val="50000"/>
                  </a:schemeClr>
                </a:solidFill>
                <a:latin typeface="Arial" panose="020B0604020202020204" pitchFamily="34" charset="0"/>
                <a:cs typeface="Arial" panose="020B0604020202020204" pitchFamily="34" charset="0"/>
              </a:defRPr>
            </a:lvl3pPr>
            <a:lvl4pPr marL="1200150" indent="-171450">
              <a:buFont typeface="Arial" panose="020B0604020202020204" pitchFamily="34" charset="0"/>
              <a:buChar char="»"/>
              <a:defRPr sz="1800">
                <a:solidFill>
                  <a:schemeClr val="accent1">
                    <a:lumMod val="50000"/>
                  </a:schemeClr>
                </a:solidFill>
                <a:latin typeface="Arial" panose="020B0604020202020204" pitchFamily="34" charset="0"/>
                <a:cs typeface="Arial" panose="020B0604020202020204" pitchFamily="34" charset="0"/>
              </a:defRPr>
            </a:lvl4pPr>
            <a:lvl5pPr>
              <a:defRPr sz="1800">
                <a:solidFill>
                  <a:schemeClr val="accent1">
                    <a:lumMod val="50000"/>
                  </a:schemeClr>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87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ined Titl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911C825-7A19-4364-96C2-A849203B954C}"/>
              </a:ext>
            </a:extLst>
          </p:cNvPr>
          <p:cNvSpPr>
            <a:spLocks noGrp="1"/>
          </p:cNvSpPr>
          <p:nvPr>
            <p:ph type="sldNum" sz="quarter" idx="10"/>
          </p:nvPr>
        </p:nvSpPr>
        <p:spPr>
          <a:xfrm>
            <a:off x="8243891" y="4642250"/>
            <a:ext cx="365760" cy="274320"/>
          </a:xfrm>
        </p:spPr>
        <p:txBody>
          <a:bodyPr/>
          <a:lstStyle>
            <a:lvl1pPr>
              <a:defRPr sz="1100">
                <a:latin typeface="Arial" panose="020B0604020202020204" pitchFamily="34" charset="0"/>
                <a:cs typeface="Arial" panose="020B0604020202020204" pitchFamily="34" charset="0"/>
              </a:defRPr>
            </a:lvl1pPr>
          </a:lstStyle>
          <a:p>
            <a:fld id="{A9AF7FDE-99BE-428B-87AF-1F81EB72EEB2}" type="slidenum">
              <a:rPr lang="en-US" smtClean="0"/>
              <a:pPr/>
              <a:t>‹#›</a:t>
            </a:fld>
            <a:endParaRPr lang="en-US" dirty="0"/>
          </a:p>
        </p:txBody>
      </p:sp>
      <p:sp>
        <p:nvSpPr>
          <p:cNvPr id="4" name="Title 3">
            <a:extLst>
              <a:ext uri="{FF2B5EF4-FFF2-40B4-BE49-F238E27FC236}">
                <a16:creationId xmlns:a16="http://schemas.microsoft.com/office/drawing/2014/main" id="{D81914E7-E964-4EFE-A443-6E88DB5895FC}"/>
              </a:ext>
            </a:extLst>
          </p:cNvPr>
          <p:cNvSpPr>
            <a:spLocks noGrp="1"/>
          </p:cNvSpPr>
          <p:nvPr>
            <p:ph type="title" hasCustomPrompt="1"/>
          </p:nvPr>
        </p:nvSpPr>
        <p:spPr>
          <a:xfrm>
            <a:off x="368538" y="294895"/>
            <a:ext cx="8406368" cy="340106"/>
          </a:xfrm>
        </p:spPr>
        <p:txBody>
          <a:bodyPr lIns="91440" tIns="0" rIns="91440" bIns="0" anchor="ctr" anchorCtr="0">
            <a:noAutofit/>
          </a:bodyPr>
          <a:lstStyle>
            <a:lvl1pPr>
              <a:defRPr sz="2400" b="1">
                <a:solidFill>
                  <a:schemeClr val="accent1">
                    <a:lumMod val="50000"/>
                  </a:schemeClr>
                </a:solidFill>
                <a:latin typeface="Arial" panose="020B0604020202020204" pitchFamily="34" charset="0"/>
                <a:cs typeface="Arial" panose="020B0604020202020204" pitchFamily="34" charset="0"/>
              </a:defRPr>
            </a:lvl1pPr>
          </a:lstStyle>
          <a:p>
            <a:r>
              <a:rPr lang="en-US" dirty="0"/>
              <a:t>Title</a:t>
            </a:r>
          </a:p>
        </p:txBody>
      </p:sp>
      <p:cxnSp>
        <p:nvCxnSpPr>
          <p:cNvPr id="7" name="Straight Connector 6">
            <a:extLst>
              <a:ext uri="{FF2B5EF4-FFF2-40B4-BE49-F238E27FC236}">
                <a16:creationId xmlns:a16="http://schemas.microsoft.com/office/drawing/2014/main" id="{7257114C-CF05-4423-B1DD-A46D87FE5105}"/>
              </a:ext>
            </a:extLst>
          </p:cNvPr>
          <p:cNvCxnSpPr/>
          <p:nvPr userDrawn="1"/>
        </p:nvCxnSpPr>
        <p:spPr>
          <a:xfrm>
            <a:off x="368538" y="673339"/>
            <a:ext cx="8406924" cy="0"/>
          </a:xfrm>
          <a:prstGeom prst="line">
            <a:avLst/>
          </a:prstGeom>
          <a:ln w="19050">
            <a:solidFill>
              <a:srgbClr val="003B7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464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911C825-7A19-4364-96C2-A849203B954C}"/>
              </a:ext>
            </a:extLst>
          </p:cNvPr>
          <p:cNvSpPr>
            <a:spLocks noGrp="1"/>
          </p:cNvSpPr>
          <p:nvPr>
            <p:ph type="sldNum" sz="quarter" idx="10"/>
          </p:nvPr>
        </p:nvSpPr>
        <p:spPr>
          <a:xfrm>
            <a:off x="8243891" y="4642250"/>
            <a:ext cx="365760" cy="274320"/>
          </a:xfrm>
        </p:spPr>
        <p:txBody>
          <a:bodyPr/>
          <a:lstStyle>
            <a:lvl1pPr>
              <a:defRPr sz="1100">
                <a:latin typeface="Arial" panose="020B0604020202020204" pitchFamily="34" charset="0"/>
                <a:cs typeface="Arial" panose="020B0604020202020204" pitchFamily="34" charset="0"/>
              </a:defRPr>
            </a:lvl1pPr>
          </a:lstStyle>
          <a:p>
            <a:fld id="{A9AF7FDE-99BE-428B-87AF-1F81EB72EEB2}" type="slidenum">
              <a:rPr lang="en-US" smtClean="0"/>
              <a:pPr/>
              <a:t>‹#›</a:t>
            </a:fld>
            <a:endParaRPr lang="en-US" dirty="0"/>
          </a:p>
        </p:txBody>
      </p:sp>
      <p:sp>
        <p:nvSpPr>
          <p:cNvPr id="4" name="Title 3">
            <a:extLst>
              <a:ext uri="{FF2B5EF4-FFF2-40B4-BE49-F238E27FC236}">
                <a16:creationId xmlns:a16="http://schemas.microsoft.com/office/drawing/2014/main" id="{D81914E7-E964-4EFE-A443-6E88DB5895FC}"/>
              </a:ext>
            </a:extLst>
          </p:cNvPr>
          <p:cNvSpPr>
            <a:spLocks noGrp="1"/>
          </p:cNvSpPr>
          <p:nvPr>
            <p:ph type="title" hasCustomPrompt="1"/>
          </p:nvPr>
        </p:nvSpPr>
        <p:spPr>
          <a:xfrm>
            <a:off x="368538" y="294895"/>
            <a:ext cx="8406368" cy="340106"/>
          </a:xfrm>
        </p:spPr>
        <p:txBody>
          <a:bodyPr lIns="91440" tIns="0" rIns="91440" bIns="0" anchor="ctr" anchorCtr="0">
            <a:noAutofit/>
          </a:bodyPr>
          <a:lstStyle>
            <a:lvl1pPr>
              <a:defRPr sz="2400" b="1">
                <a:solidFill>
                  <a:schemeClr val="accent1">
                    <a:lumMod val="50000"/>
                  </a:schemeClr>
                </a:solidFill>
                <a:latin typeface="Arial" panose="020B0604020202020204" pitchFamily="34" charset="0"/>
                <a:cs typeface="Arial" panose="020B0604020202020204" pitchFamily="34" charset="0"/>
              </a:defRPr>
            </a:lvl1pPr>
          </a:lstStyle>
          <a:p>
            <a:r>
              <a:rPr lang="en-US" dirty="0"/>
              <a:t>Title</a:t>
            </a:r>
          </a:p>
        </p:txBody>
      </p:sp>
    </p:spTree>
    <p:extLst>
      <p:ext uri="{BB962C8B-B14F-4D97-AF65-F5344CB8AC3E}">
        <p14:creationId xmlns:p14="http://schemas.microsoft.com/office/powerpoint/2010/main" val="17132210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243891" y="4651775"/>
            <a:ext cx="365760" cy="274320"/>
          </a:xfrm>
          <a:prstGeom prst="rect">
            <a:avLst/>
          </a:prstGeom>
        </p:spPr>
        <p:txBody>
          <a:bodyPr vert="horz" lIns="91440" tIns="45720" rIns="91440" bIns="45720" rtlCol="0" anchor="ctr"/>
          <a:lstStyle>
            <a:lvl1pPr algn="ctr">
              <a:defRPr sz="1400">
                <a:solidFill>
                  <a:schemeClr val="accent1">
                    <a:lumMod val="75000"/>
                  </a:schemeClr>
                </a:solidFill>
                <a:latin typeface="Endzone Sans Light" panose="02000000000000000000" pitchFamily="50" charset="0"/>
              </a:defRPr>
            </a:lvl1pPr>
          </a:lstStyle>
          <a:p>
            <a:fld id="{A9AF7FDE-99BE-428B-87AF-1F81EB72EEB2}" type="slidenum">
              <a:rPr lang="en-US" smtClean="0"/>
              <a:pPr/>
              <a:t>‹#›</a:t>
            </a:fld>
            <a:endParaRPr lang="en-US" dirty="0"/>
          </a:p>
        </p:txBody>
      </p:sp>
    </p:spTree>
    <p:extLst>
      <p:ext uri="{BB962C8B-B14F-4D97-AF65-F5344CB8AC3E}">
        <p14:creationId xmlns:p14="http://schemas.microsoft.com/office/powerpoint/2010/main" val="1260404323"/>
      </p:ext>
    </p:extLst>
  </p:cSld>
  <p:clrMap bg1="lt1" tx1="dk1" bg2="lt2" tx2="dk2" accent1="accent1" accent2="accent2" accent3="accent3" accent4="accent4" accent5="accent5" accent6="accent6" hlink="hlink" folHlink="folHlink"/>
  <p:sldLayoutIdLst>
    <p:sldLayoutId id="2147483673" r:id="rId1"/>
    <p:sldLayoutId id="2147483679" r:id="rId2"/>
    <p:sldLayoutId id="2147483675" r:id="rId3"/>
    <p:sldLayoutId id="2147483677" r:id="rId4"/>
    <p:sldLayoutId id="2147483678" r:id="rId5"/>
  </p:sldLayoutIdLst>
  <p:hf hdr="0" ftr="0" dt="0"/>
  <p:txStyles>
    <p:titleStyle>
      <a:lvl1pPr algn="l" defTabSz="685800" rtl="0" eaLnBrk="1" latinLnBrk="0" hangingPunct="1">
        <a:lnSpc>
          <a:spcPct val="90000"/>
        </a:lnSpc>
        <a:spcBef>
          <a:spcPct val="0"/>
        </a:spcBef>
        <a:buNone/>
        <a:defRPr sz="2400" kern="1200">
          <a:solidFill>
            <a:schemeClr val="accent1">
              <a:lumMod val="50000"/>
            </a:schemeClr>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accent1">
              <a:lumMod val="50000"/>
            </a:schemeClr>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accent1">
              <a:lumMod val="50000"/>
            </a:schemeClr>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accent1">
              <a:lumMod val="50000"/>
            </a:schemeClr>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accent1">
              <a:lumMod val="50000"/>
            </a:schemeClr>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accent1">
              <a:lumMod val="50000"/>
            </a:schemeClr>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mailto:Megan.Grant@NFL.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7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A6919CE-2B05-4337-A871-1E0A86550130}"/>
              </a:ext>
            </a:extLst>
          </p:cNvPr>
          <p:cNvSpPr>
            <a:spLocks noGrp="1"/>
          </p:cNvSpPr>
          <p:nvPr>
            <p:ph type="title"/>
          </p:nvPr>
        </p:nvSpPr>
        <p:spPr>
          <a:xfrm>
            <a:off x="818295" y="2418228"/>
            <a:ext cx="7507411" cy="821763"/>
          </a:xfrm>
        </p:spPr>
        <p:txBody>
          <a:bodyPr/>
          <a:lstStyle/>
          <a:p>
            <a:pPr algn="ctr"/>
            <a:r>
              <a:rPr lang="en-US" dirty="0"/>
              <a:t>Player Health &amp; Safety Communications</a:t>
            </a:r>
            <a:br>
              <a:rPr lang="en-US" dirty="0"/>
            </a:br>
            <a:r>
              <a:rPr lang="en-US" b="0" dirty="0"/>
              <a:t>Media Engagement Policies</a:t>
            </a:r>
          </a:p>
        </p:txBody>
      </p:sp>
      <p:sp>
        <p:nvSpPr>
          <p:cNvPr id="6" name="Title 1">
            <a:extLst>
              <a:ext uri="{FF2B5EF4-FFF2-40B4-BE49-F238E27FC236}">
                <a16:creationId xmlns:a16="http://schemas.microsoft.com/office/drawing/2014/main" id="{C31F89EC-25E1-4690-A4C6-D469615C0672}"/>
              </a:ext>
            </a:extLst>
          </p:cNvPr>
          <p:cNvSpPr txBox="1">
            <a:spLocks/>
          </p:cNvSpPr>
          <p:nvPr/>
        </p:nvSpPr>
        <p:spPr>
          <a:xfrm>
            <a:off x="2868143" y="3688273"/>
            <a:ext cx="3407715" cy="600164"/>
          </a:xfrm>
          <a:prstGeom prst="rect">
            <a:avLst/>
          </a:prstGeom>
        </p:spPr>
        <p:txBody>
          <a:bodyPr vert="horz" wrap="square" lIns="0" tIns="45720" rIns="91440" bIns="0" rtlCol="0" anchor="t" anchorCtr="0">
            <a:spAutoFit/>
          </a:bodyPr>
          <a:lstStyle>
            <a:lvl1pPr algn="l" defTabSz="685800" rtl="0" eaLnBrk="1" latinLnBrk="0" hangingPunct="1">
              <a:lnSpc>
                <a:spcPct val="90000"/>
              </a:lnSpc>
              <a:spcBef>
                <a:spcPct val="0"/>
              </a:spcBef>
              <a:buNone/>
              <a:defRPr sz="2800" b="1" kern="1200">
                <a:solidFill>
                  <a:schemeClr val="bg1"/>
                </a:solidFill>
                <a:latin typeface="Arial" panose="020B0604020202020204" pitchFamily="34" charset="0"/>
                <a:ea typeface="+mj-ea"/>
                <a:cs typeface="Arial" panose="020B0604020202020204" pitchFamily="34" charset="0"/>
              </a:defRPr>
            </a:lvl1pPr>
          </a:lstStyle>
          <a:p>
            <a:pPr algn="ctr"/>
            <a:r>
              <a:rPr lang="en-US" sz="2000" dirty="0"/>
              <a:t>Megan Grant</a:t>
            </a:r>
          </a:p>
          <a:p>
            <a:pPr algn="ctr"/>
            <a:r>
              <a:rPr lang="en-US" sz="2000" b="0" dirty="0"/>
              <a:t>NFL Communications</a:t>
            </a:r>
          </a:p>
        </p:txBody>
      </p:sp>
      <p:pic>
        <p:nvPicPr>
          <p:cNvPr id="7" name="Picture 6">
            <a:extLst>
              <a:ext uri="{FF2B5EF4-FFF2-40B4-BE49-F238E27FC236}">
                <a16:creationId xmlns:a16="http://schemas.microsoft.com/office/drawing/2014/main" id="{5729DDCA-CEFC-4E3D-8313-88FB4A2EE9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6607" y="445706"/>
            <a:ext cx="1810786" cy="1270394"/>
          </a:xfrm>
          <a:prstGeom prst="rect">
            <a:avLst/>
          </a:prstGeom>
        </p:spPr>
      </p:pic>
    </p:spTree>
    <p:extLst>
      <p:ext uri="{BB962C8B-B14F-4D97-AF65-F5344CB8AC3E}">
        <p14:creationId xmlns:p14="http://schemas.microsoft.com/office/powerpoint/2010/main" val="3135813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6FD78A-E52F-48AA-A4FC-AEE4EAB36A64}"/>
              </a:ext>
            </a:extLst>
          </p:cNvPr>
          <p:cNvSpPr>
            <a:spLocks noGrp="1"/>
          </p:cNvSpPr>
          <p:nvPr>
            <p:ph type="sldNum" sz="quarter" idx="10"/>
          </p:nvPr>
        </p:nvSpPr>
        <p:spPr/>
        <p:txBody>
          <a:bodyPr/>
          <a:lstStyle/>
          <a:p>
            <a:fld id="{A9AF7FDE-99BE-428B-87AF-1F81EB72EEB2}" type="slidenum">
              <a:rPr lang="en-US" smtClean="0"/>
              <a:pPr/>
              <a:t>3</a:t>
            </a:fld>
            <a:endParaRPr lang="en-US" dirty="0"/>
          </a:p>
        </p:txBody>
      </p:sp>
      <p:sp>
        <p:nvSpPr>
          <p:cNvPr id="3" name="Title 2">
            <a:extLst>
              <a:ext uri="{FF2B5EF4-FFF2-40B4-BE49-F238E27FC236}">
                <a16:creationId xmlns:a16="http://schemas.microsoft.com/office/drawing/2014/main" id="{3E8EC20F-01E8-4302-9085-CC9526A28BD0}"/>
              </a:ext>
            </a:extLst>
          </p:cNvPr>
          <p:cNvSpPr>
            <a:spLocks noGrp="1"/>
          </p:cNvSpPr>
          <p:nvPr>
            <p:ph type="title"/>
          </p:nvPr>
        </p:nvSpPr>
        <p:spPr/>
        <p:txBody>
          <a:bodyPr/>
          <a:lstStyle/>
          <a:p>
            <a:r>
              <a:rPr lang="en-US" dirty="0"/>
              <a:t>Game Day Media Policy</a:t>
            </a:r>
          </a:p>
        </p:txBody>
      </p:sp>
      <p:sp>
        <p:nvSpPr>
          <p:cNvPr id="4" name="Text Placeholder 3">
            <a:extLst>
              <a:ext uri="{FF2B5EF4-FFF2-40B4-BE49-F238E27FC236}">
                <a16:creationId xmlns:a16="http://schemas.microsoft.com/office/drawing/2014/main" id="{AE3156FE-E5E7-408B-A4FC-97130E678EA8}"/>
              </a:ext>
            </a:extLst>
          </p:cNvPr>
          <p:cNvSpPr>
            <a:spLocks noGrp="1"/>
          </p:cNvSpPr>
          <p:nvPr>
            <p:ph type="body" sz="quarter" idx="11"/>
          </p:nvPr>
        </p:nvSpPr>
        <p:spPr/>
        <p:txBody>
          <a:bodyPr/>
          <a:lstStyle/>
          <a:p>
            <a:pPr marL="0" indent="0">
              <a:buNone/>
            </a:pPr>
            <a:r>
              <a:rPr lang="en-US" sz="1400" b="1" i="1" dirty="0"/>
              <a:t>“Except as required as part of (INSERT GDA POSITION) services contemplated hereby, (INSERT GDA POSITION) are prohibited from speaking to any third parties (including but not limited to the media) in or about their role, activities or interactions as an (INSERT GDA POSITION). </a:t>
            </a:r>
          </a:p>
          <a:p>
            <a:pPr marL="0" indent="0">
              <a:buNone/>
            </a:pPr>
            <a:endParaRPr lang="en-US" sz="1400" b="1" i="1" dirty="0"/>
          </a:p>
          <a:p>
            <a:pPr marL="0" indent="0">
              <a:buNone/>
            </a:pPr>
            <a:r>
              <a:rPr lang="en-US" sz="1400" b="1" i="1" dirty="0"/>
              <a:t>“Any requests from third parties made to the (INSERT GDA POSITION) should be referred to the NFL public relations office.”</a:t>
            </a:r>
          </a:p>
          <a:p>
            <a:pPr marL="0" indent="0">
              <a:buNone/>
            </a:pPr>
            <a:endParaRPr lang="en-US" sz="1600" b="1" i="1" dirty="0"/>
          </a:p>
          <a:p>
            <a:pPr marL="0" indent="0">
              <a:buNone/>
            </a:pPr>
            <a:endParaRPr lang="en-US" sz="1600" dirty="0"/>
          </a:p>
          <a:p>
            <a:pPr marL="0" indent="0">
              <a:buNone/>
            </a:pPr>
            <a:endParaRPr lang="en-US" dirty="0"/>
          </a:p>
        </p:txBody>
      </p:sp>
      <p:pic>
        <p:nvPicPr>
          <p:cNvPr id="7" name="Picture 6">
            <a:extLst>
              <a:ext uri="{FF2B5EF4-FFF2-40B4-BE49-F238E27FC236}">
                <a16:creationId xmlns:a16="http://schemas.microsoft.com/office/drawing/2014/main" id="{8BA029DA-C1B7-456A-8227-2A495737C77C}"/>
              </a:ext>
            </a:extLst>
          </p:cNvPr>
          <p:cNvPicPr>
            <a:picLocks noChangeAspect="1"/>
          </p:cNvPicPr>
          <p:nvPr/>
        </p:nvPicPr>
        <p:blipFill rotWithShape="1">
          <a:blip r:embed="rId2"/>
          <a:srcRect b="2673"/>
          <a:stretch/>
        </p:blipFill>
        <p:spPr>
          <a:xfrm>
            <a:off x="2808103" y="2536478"/>
            <a:ext cx="3336738" cy="1855738"/>
          </a:xfrm>
          <a:prstGeom prst="rect">
            <a:avLst/>
          </a:prstGeom>
        </p:spPr>
      </p:pic>
    </p:spTree>
    <p:extLst>
      <p:ext uri="{BB962C8B-B14F-4D97-AF65-F5344CB8AC3E}">
        <p14:creationId xmlns:p14="http://schemas.microsoft.com/office/powerpoint/2010/main" val="4209729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6FD78A-E52F-48AA-A4FC-AEE4EAB36A64}"/>
              </a:ext>
            </a:extLst>
          </p:cNvPr>
          <p:cNvSpPr>
            <a:spLocks noGrp="1"/>
          </p:cNvSpPr>
          <p:nvPr>
            <p:ph type="sldNum" sz="quarter" idx="10"/>
          </p:nvPr>
        </p:nvSpPr>
        <p:spPr/>
        <p:txBody>
          <a:bodyPr/>
          <a:lstStyle/>
          <a:p>
            <a:fld id="{A9AF7FDE-99BE-428B-87AF-1F81EB72EEB2}" type="slidenum">
              <a:rPr lang="en-US" smtClean="0"/>
              <a:pPr/>
              <a:t>4</a:t>
            </a:fld>
            <a:endParaRPr lang="en-US" dirty="0"/>
          </a:p>
        </p:txBody>
      </p:sp>
      <p:sp>
        <p:nvSpPr>
          <p:cNvPr id="3" name="Title 2">
            <a:extLst>
              <a:ext uri="{FF2B5EF4-FFF2-40B4-BE49-F238E27FC236}">
                <a16:creationId xmlns:a16="http://schemas.microsoft.com/office/drawing/2014/main" id="{3E8EC20F-01E8-4302-9085-CC9526A28BD0}"/>
              </a:ext>
            </a:extLst>
          </p:cNvPr>
          <p:cNvSpPr>
            <a:spLocks noGrp="1"/>
          </p:cNvSpPr>
          <p:nvPr>
            <p:ph type="title"/>
          </p:nvPr>
        </p:nvSpPr>
        <p:spPr/>
        <p:txBody>
          <a:bodyPr/>
          <a:lstStyle/>
          <a:p>
            <a:r>
              <a:rPr lang="en-US" dirty="0"/>
              <a:t>When in Doubt, Reach Out</a:t>
            </a:r>
          </a:p>
        </p:txBody>
      </p:sp>
      <p:sp>
        <p:nvSpPr>
          <p:cNvPr id="4" name="Text Placeholder 3">
            <a:extLst>
              <a:ext uri="{FF2B5EF4-FFF2-40B4-BE49-F238E27FC236}">
                <a16:creationId xmlns:a16="http://schemas.microsoft.com/office/drawing/2014/main" id="{AE3156FE-E5E7-408B-A4FC-97130E678EA8}"/>
              </a:ext>
            </a:extLst>
          </p:cNvPr>
          <p:cNvSpPr>
            <a:spLocks noGrp="1"/>
          </p:cNvSpPr>
          <p:nvPr>
            <p:ph type="body" sz="quarter" idx="11"/>
          </p:nvPr>
        </p:nvSpPr>
        <p:spPr/>
        <p:txBody>
          <a:bodyPr>
            <a:normAutofit/>
          </a:bodyPr>
          <a:lstStyle/>
          <a:p>
            <a:r>
              <a:rPr lang="en-US" sz="1600" b="1" dirty="0"/>
              <a:t>Process</a:t>
            </a:r>
          </a:p>
          <a:p>
            <a:pPr lvl="1"/>
            <a:r>
              <a:rPr lang="en-US" sz="1300" dirty="0"/>
              <a:t>What’s the request?</a:t>
            </a:r>
          </a:p>
          <a:p>
            <a:pPr lvl="1"/>
            <a:r>
              <a:rPr lang="en-US" sz="1300" dirty="0"/>
              <a:t>HIPAA / privacy concerns</a:t>
            </a:r>
          </a:p>
          <a:p>
            <a:pPr lvl="1"/>
            <a:r>
              <a:rPr lang="en-US" sz="1300" dirty="0"/>
              <a:t>Coordination, as needed, with NFL, NFLPA, NFLPS, Clubs</a:t>
            </a:r>
          </a:p>
          <a:p>
            <a:pPr marL="342900" lvl="1" indent="0">
              <a:buNone/>
            </a:pPr>
            <a:endParaRPr lang="en-US" dirty="0"/>
          </a:p>
          <a:p>
            <a:r>
              <a:rPr lang="en-US" sz="1600" b="1" dirty="0"/>
              <a:t>Preparation</a:t>
            </a:r>
          </a:p>
          <a:p>
            <a:pPr lvl="1"/>
            <a:r>
              <a:rPr lang="en-US" sz="1300" dirty="0"/>
              <a:t>What’s the message you want to drive</a:t>
            </a:r>
          </a:p>
          <a:p>
            <a:pPr lvl="1"/>
            <a:r>
              <a:rPr lang="en-US" sz="1300" dirty="0"/>
              <a:t>On the record vs. on background</a:t>
            </a:r>
          </a:p>
          <a:p>
            <a:pPr marL="342900" lvl="1" indent="0">
              <a:buNone/>
            </a:pPr>
            <a:endParaRPr lang="en-US" dirty="0"/>
          </a:p>
          <a:p>
            <a:r>
              <a:rPr lang="en-US" sz="1600" b="1" dirty="0"/>
              <a:t>Practice</a:t>
            </a:r>
            <a:r>
              <a:rPr lang="en-US" b="1" dirty="0"/>
              <a:t> </a:t>
            </a:r>
          </a:p>
          <a:p>
            <a:pPr lvl="1"/>
            <a:r>
              <a:rPr lang="en-US" sz="1300" dirty="0"/>
              <a:t>Study up on the reporter and outlet</a:t>
            </a:r>
          </a:p>
          <a:p>
            <a:pPr lvl="1"/>
            <a:r>
              <a:rPr lang="en-US" sz="1300" dirty="0"/>
              <a:t>Run through your talking points and tough q/a</a:t>
            </a:r>
          </a:p>
          <a:p>
            <a:endParaRPr lang="en-US" dirty="0"/>
          </a:p>
        </p:txBody>
      </p:sp>
    </p:spTree>
    <p:extLst>
      <p:ext uri="{BB962C8B-B14F-4D97-AF65-F5344CB8AC3E}">
        <p14:creationId xmlns:p14="http://schemas.microsoft.com/office/powerpoint/2010/main" val="2563107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6FD78A-E52F-48AA-A4FC-AEE4EAB36A64}"/>
              </a:ext>
            </a:extLst>
          </p:cNvPr>
          <p:cNvSpPr>
            <a:spLocks noGrp="1"/>
          </p:cNvSpPr>
          <p:nvPr>
            <p:ph type="sldNum" sz="quarter" idx="10"/>
          </p:nvPr>
        </p:nvSpPr>
        <p:spPr/>
        <p:txBody>
          <a:bodyPr/>
          <a:lstStyle/>
          <a:p>
            <a:fld id="{A9AF7FDE-99BE-428B-87AF-1F81EB72EEB2}" type="slidenum">
              <a:rPr lang="en-US" smtClean="0"/>
              <a:pPr/>
              <a:t>5</a:t>
            </a:fld>
            <a:endParaRPr lang="en-US" dirty="0"/>
          </a:p>
        </p:txBody>
      </p:sp>
      <p:sp>
        <p:nvSpPr>
          <p:cNvPr id="3" name="Title 2">
            <a:extLst>
              <a:ext uri="{FF2B5EF4-FFF2-40B4-BE49-F238E27FC236}">
                <a16:creationId xmlns:a16="http://schemas.microsoft.com/office/drawing/2014/main" id="{3E8EC20F-01E8-4302-9085-CC9526A28BD0}"/>
              </a:ext>
            </a:extLst>
          </p:cNvPr>
          <p:cNvSpPr>
            <a:spLocks noGrp="1"/>
          </p:cNvSpPr>
          <p:nvPr>
            <p:ph type="title"/>
          </p:nvPr>
        </p:nvSpPr>
        <p:spPr/>
        <p:txBody>
          <a:bodyPr/>
          <a:lstStyle/>
          <a:p>
            <a:r>
              <a:rPr lang="en-US" dirty="0"/>
              <a:t>Moving Forward</a:t>
            </a:r>
          </a:p>
        </p:txBody>
      </p:sp>
      <p:sp>
        <p:nvSpPr>
          <p:cNvPr id="4" name="Text Placeholder 3">
            <a:extLst>
              <a:ext uri="{FF2B5EF4-FFF2-40B4-BE49-F238E27FC236}">
                <a16:creationId xmlns:a16="http://schemas.microsoft.com/office/drawing/2014/main" id="{AE3156FE-E5E7-408B-A4FC-97130E678EA8}"/>
              </a:ext>
            </a:extLst>
          </p:cNvPr>
          <p:cNvSpPr>
            <a:spLocks noGrp="1"/>
          </p:cNvSpPr>
          <p:nvPr>
            <p:ph type="body" sz="quarter" idx="11"/>
          </p:nvPr>
        </p:nvSpPr>
        <p:spPr/>
        <p:txBody>
          <a:bodyPr>
            <a:normAutofit/>
          </a:bodyPr>
          <a:lstStyle/>
          <a:p>
            <a:r>
              <a:rPr lang="en-US" sz="1600" dirty="0"/>
              <a:t>Major outlets</a:t>
            </a:r>
          </a:p>
          <a:p>
            <a:r>
              <a:rPr lang="en-US" sz="1600" dirty="0"/>
              <a:t>Local papers</a:t>
            </a:r>
          </a:p>
          <a:p>
            <a:r>
              <a:rPr lang="en-US" sz="1600" dirty="0"/>
              <a:t>University newsletters / papers </a:t>
            </a:r>
          </a:p>
          <a:p>
            <a:r>
              <a:rPr lang="en-US" sz="1600" dirty="0"/>
              <a:t>Op-eds</a:t>
            </a:r>
          </a:p>
          <a:p>
            <a:r>
              <a:rPr lang="en-US" sz="1600" dirty="0"/>
              <a:t>Hospital or institution profiles</a:t>
            </a:r>
          </a:p>
          <a:p>
            <a:pPr marL="0" indent="0">
              <a:buNone/>
            </a:pPr>
            <a:endParaRPr lang="en-US" sz="1600" dirty="0"/>
          </a:p>
          <a:p>
            <a:pPr marL="0" indent="0">
              <a:buNone/>
            </a:pPr>
            <a:r>
              <a:rPr lang="en-US" sz="1600" dirty="0"/>
              <a:t>Contact information:</a:t>
            </a:r>
          </a:p>
          <a:p>
            <a:pPr marL="0" indent="0">
              <a:buNone/>
            </a:pPr>
            <a:r>
              <a:rPr lang="en-US" sz="1600" dirty="0">
                <a:hlinkClick r:id="rId2"/>
              </a:rPr>
              <a:t>Megan.Grant@NFL.com</a:t>
            </a:r>
            <a:r>
              <a:rPr lang="en-US" sz="1600" dirty="0"/>
              <a:t> </a:t>
            </a:r>
          </a:p>
          <a:p>
            <a:pPr marL="0" indent="0">
              <a:buNone/>
            </a:pPr>
            <a:r>
              <a:rPr lang="en-US" sz="1600" dirty="0"/>
              <a:t>401.578.3767</a:t>
            </a:r>
          </a:p>
        </p:txBody>
      </p:sp>
      <p:cxnSp>
        <p:nvCxnSpPr>
          <p:cNvPr id="6" name="Straight Connector 5">
            <a:extLst>
              <a:ext uri="{FF2B5EF4-FFF2-40B4-BE49-F238E27FC236}">
                <a16:creationId xmlns:a16="http://schemas.microsoft.com/office/drawing/2014/main" id="{F168F648-3F83-4502-9B48-7E3967AF2341}"/>
              </a:ext>
            </a:extLst>
          </p:cNvPr>
          <p:cNvCxnSpPr>
            <a:cxnSpLocks/>
            <a:stCxn id="4" idx="1"/>
            <a:endCxn id="4" idx="3"/>
          </p:cNvCxnSpPr>
          <p:nvPr/>
        </p:nvCxnSpPr>
        <p:spPr>
          <a:xfrm>
            <a:off x="369094" y="2612827"/>
            <a:ext cx="840581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128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TotalTime>
  <Words>181</Words>
  <Application>Microsoft Macintosh PowerPoint</Application>
  <PresentationFormat>On-screen Show (16:9)</PresentationFormat>
  <Paragraphs>34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Consolas</vt:lpstr>
      <vt:lpstr>Endzone Sans Light</vt:lpstr>
      <vt:lpstr>Wingdings</vt:lpstr>
      <vt:lpstr>Office Theme</vt:lpstr>
      <vt:lpstr>PowerPoint Presentation</vt:lpstr>
      <vt:lpstr>Player Health &amp; Safety Communications Media Engagement Policies</vt:lpstr>
      <vt:lpstr>Game Day Media Policy</vt:lpstr>
      <vt:lpstr>When in Doubt, Reach Out</vt:lpstr>
      <vt:lpstr>Moving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Myers, Emily</dc:creator>
  <cp:lastModifiedBy>Megan Grant</cp:lastModifiedBy>
  <cp:revision>49</cp:revision>
  <dcterms:created xsi:type="dcterms:W3CDTF">2018-06-06T16:13:56Z</dcterms:created>
  <dcterms:modified xsi:type="dcterms:W3CDTF">2019-07-10T05:14:08Z</dcterms:modified>
</cp:coreProperties>
</file>